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3" r:id="rId6"/>
  </p:sldIdLst>
  <p:sldSz cx="24387175" cy="6345238"/>
  <p:notesSz cx="6858000" cy="9144000"/>
  <p:embeddedFontLst>
    <p:embeddedFont>
      <p:font typeface="Argent CF" panose="00000800000000000000" pitchFamily="50" charset="0"/>
      <p:regular r:id="rId9"/>
      <p:bold r:id="rId10"/>
      <p:italic r:id="rId11"/>
    </p:embeddedFont>
    <p:embeddedFont>
      <p:font typeface="Qanelas Soft" panose="00000500000000000000" pitchFamily="50" charset="0"/>
      <p:regular r:id="rId12"/>
    </p:embeddedFont>
    <p:embeddedFont>
      <p:font typeface="Qanelas Soft Bold" panose="00000800000000000000" pitchFamily="50" charset="0"/>
      <p:bold r:id="rId13"/>
    </p:embeddedFont>
  </p:embeddedFontLst>
  <p:defaultTextStyle>
    <a:defPPr>
      <a:defRPr lang="en-US"/>
    </a:defPPr>
    <a:lvl1pPr marL="0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1pPr>
    <a:lvl2pPr marL="1129055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2pPr>
    <a:lvl3pPr marL="2258111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3pPr>
    <a:lvl4pPr marL="3387166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4pPr>
    <a:lvl5pPr marL="4516222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5pPr>
    <a:lvl6pPr marL="5645277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6pPr>
    <a:lvl7pPr marL="6774332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7pPr>
    <a:lvl8pPr marL="7903388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8pPr>
    <a:lvl9pPr marL="9032443" algn="l" defTabSz="2258111" rtl="0" eaLnBrk="1" latinLnBrk="0" hangingPunct="1">
      <a:defRPr sz="44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4150" autoAdjust="0"/>
  </p:normalViewPr>
  <p:slideViewPr>
    <p:cSldViewPr snapToGrid="0" showGuides="1">
      <p:cViewPr>
        <p:scale>
          <a:sx n="30" d="100"/>
          <a:sy n="30" d="100"/>
        </p:scale>
        <p:origin x="1428" y="17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08" y="-2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customXml" Target="../customXml/item4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61ADCD-0986-466F-BCF4-F14037440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D45B1-DDA3-4823-B57F-398ED6D7C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71C8E-CD2C-4960-A7C2-C663BAC2D53F}" type="datetime1">
              <a:rPr lang="en-GB" smtClean="0"/>
              <a:t>20/12/2023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B3C53-DC75-4A5C-81E7-5D7CB96E12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6EE6-6533-46A0-A8FB-DBC25242324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B013-C79C-4BAB-9591-CE1E1BF2A9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838611-CB23-4A11-B466-01829FB3E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D025B-ACD2-45C1-B156-1DDB470CE31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F8BE06-C1AD-4FF4-9212-678516BAB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10225-CB48-4A2A-9739-463AD2DBC3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F1957-457C-4646-9A14-E324D6380E3B}" type="datetime1">
              <a:rPr lang="en-GB" smtClean="0"/>
              <a:t>20/12/2023</a:t>
            </a:fld>
            <a:endParaRPr lang="en-GB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668863D3-1D0C-412C-99BB-873840116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E44B7E2-ED93-42BE-81A6-FE398D91C1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2500313" y="1143000"/>
            <a:ext cx="118586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691570-C65F-4C66-9CB2-8798BF7E89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indent="0" algn="l" defTabSz="2258111" rtl="0" eaLnBrk="1" latinLnBrk="0" hangingPunct="1">
      <a:buFont typeface="Arial" panose="020B0604020202020204" pitchFamily="34" charset="0"/>
      <a:buNone/>
      <a:defRPr sz="2963" kern="1200">
        <a:solidFill>
          <a:schemeClr val="tx1"/>
        </a:solidFill>
        <a:latin typeface="+mn-lt"/>
        <a:ea typeface="+mn-ea"/>
        <a:cs typeface="+mn-cs"/>
      </a:defRPr>
    </a:lvl1pPr>
    <a:lvl2pPr marL="444510" indent="0" algn="l" defTabSz="2258111" rtl="0" eaLnBrk="1" latinLnBrk="0" hangingPunct="1">
      <a:buFont typeface="Arial" panose="020B0604020202020204" pitchFamily="34" charset="0"/>
      <a:buNone/>
      <a:defRPr sz="2963" kern="1200">
        <a:solidFill>
          <a:schemeClr val="tx1"/>
        </a:solidFill>
        <a:latin typeface="+mn-lt"/>
        <a:ea typeface="+mn-ea"/>
        <a:cs typeface="+mn-cs"/>
      </a:defRPr>
    </a:lvl2pPr>
    <a:lvl3pPr marL="889020" indent="0" algn="l" defTabSz="2258111" rtl="0" eaLnBrk="1" latinLnBrk="0" hangingPunct="1">
      <a:buFont typeface="Arial" panose="020B0604020202020204" pitchFamily="34" charset="0"/>
      <a:buNone/>
      <a:defRPr sz="2963" kern="1200">
        <a:solidFill>
          <a:schemeClr val="tx1"/>
        </a:solidFill>
        <a:latin typeface="+mn-lt"/>
        <a:ea typeface="+mn-ea"/>
        <a:cs typeface="+mn-cs"/>
      </a:defRPr>
    </a:lvl3pPr>
    <a:lvl4pPr marL="1333530" indent="0" algn="l" defTabSz="2258111" rtl="0" eaLnBrk="1" latinLnBrk="0" hangingPunct="1">
      <a:buFont typeface="Arial" panose="020B0604020202020204" pitchFamily="34" charset="0"/>
      <a:buNone/>
      <a:defRPr sz="2963" kern="1200">
        <a:solidFill>
          <a:schemeClr val="tx1"/>
        </a:solidFill>
        <a:latin typeface="+mn-lt"/>
        <a:ea typeface="+mn-ea"/>
        <a:cs typeface="+mn-cs"/>
      </a:defRPr>
    </a:lvl4pPr>
    <a:lvl5pPr marL="1778040" indent="0" algn="l" defTabSz="2258111" rtl="0" eaLnBrk="1" latinLnBrk="0" hangingPunct="1">
      <a:buFont typeface="Arial" panose="020B0604020202020204" pitchFamily="34" charset="0"/>
      <a:buNone/>
      <a:defRPr sz="2963" kern="1200">
        <a:solidFill>
          <a:schemeClr val="tx1"/>
        </a:solidFill>
        <a:latin typeface="+mn-lt"/>
        <a:ea typeface="+mn-ea"/>
        <a:cs typeface="+mn-cs"/>
      </a:defRPr>
    </a:lvl5pPr>
    <a:lvl6pPr marL="5645277" algn="l" defTabSz="2258111" rtl="0" eaLnBrk="1" latinLnBrk="0" hangingPunct="1">
      <a:defRPr sz="2963" kern="1200">
        <a:solidFill>
          <a:schemeClr val="tx1"/>
        </a:solidFill>
        <a:latin typeface="+mn-lt"/>
        <a:ea typeface="+mn-ea"/>
        <a:cs typeface="+mn-cs"/>
      </a:defRPr>
    </a:lvl6pPr>
    <a:lvl7pPr marL="6774332" algn="l" defTabSz="2258111" rtl="0" eaLnBrk="1" latinLnBrk="0" hangingPunct="1">
      <a:defRPr sz="2963" kern="1200">
        <a:solidFill>
          <a:schemeClr val="tx1"/>
        </a:solidFill>
        <a:latin typeface="+mn-lt"/>
        <a:ea typeface="+mn-ea"/>
        <a:cs typeface="+mn-cs"/>
      </a:defRPr>
    </a:lvl7pPr>
    <a:lvl8pPr marL="7903388" algn="l" defTabSz="2258111" rtl="0" eaLnBrk="1" latinLnBrk="0" hangingPunct="1">
      <a:defRPr sz="2963" kern="1200">
        <a:solidFill>
          <a:schemeClr val="tx1"/>
        </a:solidFill>
        <a:latin typeface="+mn-lt"/>
        <a:ea typeface="+mn-ea"/>
        <a:cs typeface="+mn-cs"/>
      </a:defRPr>
    </a:lvl8pPr>
    <a:lvl9pPr marL="9032443" algn="l" defTabSz="2258111" rtl="0" eaLnBrk="1" latinLnBrk="0" hangingPunct="1">
      <a:defRPr sz="2963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00313" y="1143000"/>
            <a:ext cx="11858626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D025B-ACD2-45C1-B156-1DDB470CE31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08F1957-457C-4646-9A14-E324D6380E3B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7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3FFA7440-05CE-8D22-1FA2-AD44C3F7ADE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345238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1D07D75-A8C8-42C5-8E9D-FD608739C6C3}" type="datetime4">
              <a:rPr lang="en-US" smtClean="0"/>
              <a:t>December 20, 2023</a:t>
            </a:fld>
            <a:endParaRPr lang="en-US" dirty="0"/>
          </a:p>
        </p:txBody>
      </p:sp>
      <p:sp>
        <p:nvSpPr>
          <p:cNvPr id="14" name="Slide Number Placeholder 10" hidden="1">
            <a:extLst>
              <a:ext uri="{FF2B5EF4-FFF2-40B4-BE49-F238E27FC236}">
                <a16:creationId xmlns:a16="http://schemas.microsoft.com/office/drawing/2014/main" id="{EC53FF2A-B7A2-933A-8FB7-7DF304185F3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345238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 hidden="1">
            <a:extLst>
              <a:ext uri="{FF2B5EF4-FFF2-40B4-BE49-F238E27FC236}">
                <a16:creationId xmlns:a16="http://schemas.microsoft.com/office/drawing/2014/main" id="{0D7B5D61-D528-680C-9BA2-34C112918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45238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F330F5F5-970C-1433-E8BA-97179C0352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-1"/>
            <a:ext cx="24387175" cy="63452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1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553" userDrawn="1">
          <p15:clr>
            <a:srgbClr val="A4A3A4"/>
          </p15:clr>
        </p15:guide>
        <p15:guide id="2" pos="7713" userDrawn="1">
          <p15:clr>
            <a:srgbClr val="A4A3A4"/>
          </p15:clr>
        </p15:guide>
        <p15:guide id="3" orient="horz" pos="2609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274" y="512955"/>
            <a:ext cx="22952632" cy="4855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274" y="1330944"/>
            <a:ext cx="22952632" cy="43980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Level 1                                                                                                         Enter &amp; TAB to view next text style                                                          SHIFT+TAB to view previous text style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4, Header</a:t>
            </a:r>
          </a:p>
          <a:p>
            <a:pPr lvl="4"/>
            <a:r>
              <a:rPr lang="en-US" noProof="0" dirty="0"/>
              <a:t>Level 5, Body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9, Infographic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182793" y="5915818"/>
            <a:ext cx="5487116" cy="16654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380">
                <a:solidFill>
                  <a:srgbClr val="B2B2B2"/>
                </a:solidFill>
              </a:defRPr>
            </a:lvl1pPr>
          </a:lstStyle>
          <a:p>
            <a:fld id="{70E35423-2827-4F59-90F8-DBEC5FC02481}" type="datetime4">
              <a:rPr lang="en-US" smtClean="0"/>
              <a:pPr/>
              <a:t>December 20,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276" y="5915818"/>
            <a:ext cx="8230669" cy="16654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380">
                <a:solidFill>
                  <a:srgbClr val="B2B2B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52622-B6F9-9C1B-541B-019924F24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92841" y="0"/>
            <a:ext cx="1694338" cy="3406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0">
                <a:solidFill>
                  <a:schemeClr val="accent2"/>
                </a:solidFill>
              </a:defRPr>
            </a:lvl1pPr>
          </a:lstStyle>
          <a:p>
            <a:fld id="{1D2393BE-148A-4A17-BA5F-C60CAC445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hf hdr="0" dt="0"/>
  <p:txStyles>
    <p:titleStyle>
      <a:lvl1pPr algn="l" defTabSz="221475" rtl="0" eaLnBrk="1" latinLnBrk="0" hangingPunct="1">
        <a:lnSpc>
          <a:spcPct val="100000"/>
        </a:lnSpc>
        <a:spcBef>
          <a:spcPct val="0"/>
        </a:spcBef>
        <a:buNone/>
        <a:defRPr sz="1216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388" indent="-68388" algn="l" defTabSz="221475" rtl="0" eaLnBrk="1" latinLnBrk="0" hangingPunct="1">
        <a:lnSpc>
          <a:spcPct val="100000"/>
        </a:lnSpc>
        <a:spcBef>
          <a:spcPts val="0"/>
        </a:spcBef>
        <a:spcAft>
          <a:spcPts val="227"/>
        </a:spcAft>
        <a:buFont typeface="Arial" panose="020B0604020202020204" pitchFamily="34" charset="0"/>
        <a:buChar char="−"/>
        <a:defRPr sz="684" kern="1200">
          <a:solidFill>
            <a:schemeClr val="tx2"/>
          </a:solidFill>
          <a:latin typeface="+mn-lt"/>
          <a:ea typeface="+mn-ea"/>
          <a:cs typeface="+mn-cs"/>
        </a:defRPr>
      </a:lvl1pPr>
      <a:lvl2pPr marL="136776" indent="-68388" algn="l" defTabSz="221475" rtl="0" eaLnBrk="1" latinLnBrk="0" hangingPunct="1">
        <a:lnSpc>
          <a:spcPct val="100000"/>
        </a:lnSpc>
        <a:spcBef>
          <a:spcPts val="0"/>
        </a:spcBef>
        <a:spcAft>
          <a:spcPts val="227"/>
        </a:spcAft>
        <a:buFont typeface="Arial" panose="020B0604020202020204" pitchFamily="34" charset="0"/>
        <a:buChar char="−"/>
        <a:defRPr sz="684" kern="1200">
          <a:solidFill>
            <a:schemeClr val="tx2"/>
          </a:solidFill>
          <a:latin typeface="+mn-lt"/>
          <a:ea typeface="+mn-ea"/>
          <a:cs typeface="+mn-cs"/>
        </a:defRPr>
      </a:lvl2pPr>
      <a:lvl3pPr marL="205164" indent="-68388" algn="l" defTabSz="221475" rtl="0" eaLnBrk="1" latinLnBrk="0" hangingPunct="1">
        <a:lnSpc>
          <a:spcPct val="100000"/>
        </a:lnSpc>
        <a:spcBef>
          <a:spcPts val="0"/>
        </a:spcBef>
        <a:spcAft>
          <a:spcPts val="227"/>
        </a:spcAft>
        <a:buFont typeface="Arial" panose="020B0604020202020204" pitchFamily="34" charset="0"/>
        <a:buChar char="−"/>
        <a:defRPr sz="684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221475" rtl="0" eaLnBrk="1" latinLnBrk="0" hangingPunct="1">
        <a:lnSpc>
          <a:spcPct val="120000"/>
        </a:lnSpc>
        <a:spcBef>
          <a:spcPts val="145"/>
        </a:spcBef>
        <a:spcAft>
          <a:spcPts val="0"/>
        </a:spcAft>
        <a:buFont typeface="Arial" panose="020B0604020202020204" pitchFamily="34" charset="0"/>
        <a:buChar char="​"/>
        <a:defRPr sz="684" b="1" kern="1200">
          <a:solidFill>
            <a:schemeClr val="accent1"/>
          </a:solidFill>
          <a:latin typeface="Qanelas Soft Bold" panose="00000800000000000000" pitchFamily="50" charset="0"/>
          <a:ea typeface="+mn-ea"/>
          <a:cs typeface="+mn-cs"/>
        </a:defRPr>
      </a:lvl4pPr>
      <a:lvl5pPr marL="0" indent="0" algn="l" defTabSz="221475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tabLst/>
        <a:defRPr sz="684" kern="1200">
          <a:solidFill>
            <a:schemeClr val="tx2"/>
          </a:solidFill>
          <a:latin typeface="+mn-lt"/>
          <a:ea typeface="+mn-ea"/>
          <a:cs typeface="+mn-cs"/>
        </a:defRPr>
      </a:lvl5pPr>
      <a:lvl6pPr marL="41033" indent="-41033" algn="l" defTabSz="221475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−"/>
        <a:defRPr sz="380" kern="1200">
          <a:solidFill>
            <a:schemeClr val="tx2"/>
          </a:solidFill>
          <a:latin typeface="+mn-lt"/>
          <a:ea typeface="+mn-ea"/>
          <a:cs typeface="+mn-cs"/>
        </a:defRPr>
      </a:lvl6pPr>
      <a:lvl7pPr marL="82066" indent="-41033" algn="l" defTabSz="221475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−"/>
        <a:defRPr sz="380" b="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23098" indent="-41033" algn="l" defTabSz="221475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−"/>
        <a:defRPr sz="380" b="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221475" rtl="0" eaLnBrk="1" latinLnBrk="0" hangingPunct="1">
        <a:lnSpc>
          <a:spcPct val="100000"/>
        </a:lnSpc>
        <a:spcBef>
          <a:spcPts val="145"/>
        </a:spcBef>
        <a:spcAft>
          <a:spcPts val="0"/>
        </a:spcAft>
        <a:buFont typeface="Arial" panose="020B0604020202020204" pitchFamily="34" charset="0"/>
        <a:buChar char="​"/>
        <a:defRPr sz="1672" b="1" kern="1200" baseline="0">
          <a:solidFill>
            <a:schemeClr val="accent1"/>
          </a:solidFill>
          <a:latin typeface="Qanelas Soft Bold" panose="00000800000000000000" pitchFamily="50" charset="0"/>
          <a:ea typeface="+mn-ea"/>
          <a:cs typeface="+mn-cs"/>
        </a:defRPr>
      </a:lvl9pPr>
    </p:bodyStyle>
    <p:otherStyle>
      <a:defPPr>
        <a:defRPr lang="en-US"/>
      </a:defPPr>
      <a:lvl1pPr marL="0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1pPr>
      <a:lvl2pPr marL="110737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2pPr>
      <a:lvl3pPr marL="221475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3pPr>
      <a:lvl4pPr marL="332212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4pPr>
      <a:lvl5pPr marL="442950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5pPr>
      <a:lvl6pPr marL="553687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6pPr>
      <a:lvl7pPr marL="664425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7pPr>
      <a:lvl8pPr marL="775163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8pPr>
      <a:lvl9pPr marL="885900" algn="l" defTabSz="221475" rtl="0" eaLnBrk="1" latinLnBrk="0" hangingPunct="1">
        <a:defRPr sz="4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2" userDrawn="1">
          <p15:clr>
            <a:srgbClr val="A4A3A4"/>
          </p15:clr>
        </p15:guide>
        <p15:guide id="2" pos="14910" userDrawn="1">
          <p15:clr>
            <a:srgbClr val="A4A3A4"/>
          </p15:clr>
        </p15:guide>
        <p15:guide id="3" orient="horz" pos="323" userDrawn="1">
          <p15:clr>
            <a:srgbClr val="A4A3A4"/>
          </p15:clr>
        </p15:guide>
        <p15:guide id="4" orient="horz" pos="629" userDrawn="1">
          <p15:clr>
            <a:srgbClr val="A4A3A4"/>
          </p15:clr>
        </p15:guide>
        <p15:guide id="5" pos="14907" userDrawn="1">
          <p15:clr>
            <a:srgbClr val="F26B43"/>
          </p15:clr>
        </p15:guide>
        <p15:guide id="6" orient="horz" pos="83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.xml"/><Relationship Id="rId7" Type="http://schemas.openxmlformats.org/officeDocument/2006/relationships/notesSlide" Target="../notesSlides/notesSlide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.xml"/><Relationship Id="rId10" Type="http://schemas.openxmlformats.org/officeDocument/2006/relationships/image" Target="../media/image3.jpeg"/><Relationship Id="rId4" Type="http://schemas.openxmlformats.org/officeDocument/2006/relationships/tags" Target="../tags/tag2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6B5FAFC3-B0E5-E00B-4A76-002C164B3D5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2" r="34697" b="20694"/>
          <a:stretch/>
        </p:blipFill>
        <p:spPr>
          <a:xfrm>
            <a:off x="-3059" y="0"/>
            <a:ext cx="6818878" cy="63452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F2F13A-A411-7CDB-FE6D-09B661AE32CA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86822" y="0"/>
            <a:ext cx="9400353" cy="63452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3DBF8BE-B4AD-363A-5920-245C0EBD3C1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5818" y="0"/>
            <a:ext cx="9216032" cy="6345238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519457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Cmknaak\AppData\Local\Templafy\AddIns\PowerPointVsto\a1d6ffc5-fc3c-4ec8-89ce-9f174f8420d3.jp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Cmknaak\AppData\Local\Templafy\AddIns\PowerPointVsto\44278692-f786-4cdd-bd51-f1995d12b852.jp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Cmknaak\AppData\Local\Templafy\AddIns\PowerPointVsto\34c2946b-55a2-4d03-b116-2a9a99561b02.jpeg"/>
</p:tagLst>
</file>

<file path=ppt/theme/theme1.xml><?xml version="1.0" encoding="utf-8"?>
<a:theme xmlns:a="http://schemas.openxmlformats.org/drawingml/2006/main" name="Lands' End">
  <a:themeElements>
    <a:clrScheme name="Lands End">
      <a:dk1>
        <a:sysClr val="windowText" lastClr="000000"/>
      </a:dk1>
      <a:lt1>
        <a:sysClr val="window" lastClr="FFFFFF"/>
      </a:lt1>
      <a:dk2>
        <a:srgbClr val="595959"/>
      </a:dk2>
      <a:lt2>
        <a:srgbClr val="B2B2B2"/>
      </a:lt2>
      <a:accent1>
        <a:srgbClr val="002144"/>
      </a:accent1>
      <a:accent2>
        <a:srgbClr val="0075C9"/>
      </a:accent2>
      <a:accent3>
        <a:srgbClr val="AC1E2F"/>
      </a:accent3>
      <a:accent4>
        <a:srgbClr val="FED10A"/>
      </a:accent4>
      <a:accent5>
        <a:srgbClr val="E65300"/>
      </a:accent5>
      <a:accent6>
        <a:srgbClr val="52D93E"/>
      </a:accent6>
      <a:hlink>
        <a:srgbClr val="0075C9"/>
      </a:hlink>
      <a:folHlink>
        <a:srgbClr val="002144"/>
      </a:folHlink>
    </a:clrScheme>
    <a:fontScheme name="Lands End">
      <a:majorFont>
        <a:latin typeface="Argent CF"/>
        <a:ea typeface=""/>
        <a:cs typeface=""/>
      </a:majorFont>
      <a:minorFont>
        <a:latin typeface="Qanelas So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lnSpc>
            <a:spcPct val="120000"/>
          </a:lnSpc>
          <a:defRPr sz="1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20000"/>
          </a:lnSpc>
          <a:defRPr sz="1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seTemplate 16-9 UK.potx" id="{9F37E15B-F3C5-4A56-8F23-9DC5264B11C4}" vid="{F2CF16C0-6ECD-4F13-8001-5D436C67B1B8}"/>
    </a:ext>
  </a:extLst>
</a:theme>
</file>

<file path=ppt/theme/theme2.xml><?xml version="1.0" encoding="utf-8"?>
<a:theme xmlns:a="http://schemas.openxmlformats.org/drawingml/2006/main" name="Office-tema">
  <a:themeElements>
    <a:clrScheme name="Lands End">
      <a:dk1>
        <a:sysClr val="windowText" lastClr="000000"/>
      </a:dk1>
      <a:lt1>
        <a:sysClr val="window" lastClr="FFFFFF"/>
      </a:lt1>
      <a:dk2>
        <a:srgbClr val="002144"/>
      </a:dk2>
      <a:lt2>
        <a:srgbClr val="B2B2B2"/>
      </a:lt2>
      <a:accent1>
        <a:srgbClr val="002144"/>
      </a:accent1>
      <a:accent2>
        <a:srgbClr val="0075C9"/>
      </a:accent2>
      <a:accent3>
        <a:srgbClr val="AC1E2F"/>
      </a:accent3>
      <a:accent4>
        <a:srgbClr val="FED10A"/>
      </a:accent4>
      <a:accent5>
        <a:srgbClr val="E65300"/>
      </a:accent5>
      <a:accent6>
        <a:srgbClr val="52D93E"/>
      </a:accent6>
      <a:hlink>
        <a:srgbClr val="0563C1"/>
      </a:hlink>
      <a:folHlink>
        <a:srgbClr val="954F72"/>
      </a:folHlink>
    </a:clrScheme>
    <a:fontScheme name="Lands E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nds End">
      <a:dk1>
        <a:sysClr val="windowText" lastClr="000000"/>
      </a:dk1>
      <a:lt1>
        <a:sysClr val="window" lastClr="FFFFFF"/>
      </a:lt1>
      <a:dk2>
        <a:srgbClr val="002144"/>
      </a:dk2>
      <a:lt2>
        <a:srgbClr val="B2B2B2"/>
      </a:lt2>
      <a:accent1>
        <a:srgbClr val="002144"/>
      </a:accent1>
      <a:accent2>
        <a:srgbClr val="0075C9"/>
      </a:accent2>
      <a:accent3>
        <a:srgbClr val="AC1E2F"/>
      </a:accent3>
      <a:accent4>
        <a:srgbClr val="FED10A"/>
      </a:accent4>
      <a:accent5>
        <a:srgbClr val="E65300"/>
      </a:accent5>
      <a:accent6>
        <a:srgbClr val="52D93E"/>
      </a:accent6>
      <a:hlink>
        <a:srgbClr val="0563C1"/>
      </a:hlink>
      <a:folHlink>
        <a:srgbClr val="954F72"/>
      </a:folHlink>
    </a:clrScheme>
    <a:fontScheme name="Lands E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34CDEFA-9EBB-4448-9C26-BC62C223AE1D}">
  <we:reference id="d2164860-9689-45e3-a1e5-90c76032056e" version="2.0.0.4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FormConfiguration><![CDATA[{"formFields":[],"formDataEntries":[]}]]></TemplafyFormConfiguration>
</file>

<file path=customXml/item3.xml><?xml version="1.0" encoding="utf-8"?>
<TemplafyTemplateConfiguration><![CDATA[{"elementsMetadata":[],"transformationConfigurations":[{"language":"{{DocumentLanguage}}","disableUpdates":false,"type":"proofingLanguage"}],"enableDocumentContentUpdater":true,"version":"2.0"}]]></TemplafyTemplateConfiguration>
</file>

<file path=customXml/item4.xml><?xml version="1.0" encoding="utf-8"?>
<TemplafySlideTemplateConfiguration><![CDATA[{"slideVersion":1,"isValidatorEnabled":false,"isLocked":false,"elementsMetadata":[],"slideId":"638161286877958464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1C3089F1-617D-47EF-946E-16C045A39C5E}">
  <ds:schemaRefs/>
</ds:datastoreItem>
</file>

<file path=customXml/itemProps2.xml><?xml version="1.0" encoding="utf-8"?>
<ds:datastoreItem xmlns:ds="http://schemas.openxmlformats.org/officeDocument/2006/customXml" ds:itemID="{4740EEF1-B3E8-4579-8C3A-09D8C4577C76}">
  <ds:schemaRefs/>
</ds:datastoreItem>
</file>

<file path=customXml/itemProps3.xml><?xml version="1.0" encoding="utf-8"?>
<ds:datastoreItem xmlns:ds="http://schemas.openxmlformats.org/officeDocument/2006/customXml" ds:itemID="{9AB53250-F9A5-4E83-9C18-01CCF6CCAC9F}">
  <ds:schemaRefs/>
</ds:datastoreItem>
</file>

<file path=customXml/itemProps4.xml><?xml version="1.0" encoding="utf-8"?>
<ds:datastoreItem xmlns:ds="http://schemas.openxmlformats.org/officeDocument/2006/customXml" ds:itemID="{88936A7C-6604-4748-89A4-26544D394AD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BaseTemplate 16-9 UK</Template>
  <TotalTime>0</TotalTime>
  <Words>2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Argent CF</vt:lpstr>
      <vt:lpstr>Qanelas Soft</vt:lpstr>
      <vt:lpstr>Arial</vt:lpstr>
      <vt:lpstr>Qanelas Soft Bold</vt:lpstr>
      <vt:lpstr>Lands' 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2023-02-14T12:22:26Z</dcterms:created>
  <dcterms:modified xsi:type="dcterms:W3CDTF">2023-12-20T15:57:45Z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omnidocs.com</vt:lpwstr>
  </property>
  <property fmtid="{D5CDD505-2E9C-101B-9397-08002B2CF9AE}" pid="3" name="TemplafyTimeStamp">
    <vt:lpwstr>2023-04-12T16:53:26</vt:lpwstr>
  </property>
</Properties>
</file>